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915" y="-10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6225-CEB3-45C1-B76D-78C4FD39EB7E}" type="datetimeFigureOut">
              <a:rPr lang="en-GB" smtClean="0"/>
              <a:t>22/07/2016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EC27-67AE-4E68-8EE9-7FD7D43E5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66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6225-CEB3-45C1-B76D-78C4FD39EB7E}" type="datetimeFigureOut">
              <a:rPr lang="en-GB" smtClean="0"/>
              <a:t>22/07/2016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EC27-67AE-4E68-8EE9-7FD7D43E5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26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6225-CEB3-45C1-B76D-78C4FD39EB7E}" type="datetimeFigureOut">
              <a:rPr lang="en-GB" smtClean="0"/>
              <a:t>22/07/2016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EC27-67AE-4E68-8EE9-7FD7D43E5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41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6225-CEB3-45C1-B76D-78C4FD39EB7E}" type="datetimeFigureOut">
              <a:rPr lang="en-GB" smtClean="0"/>
              <a:t>22/07/2016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EC27-67AE-4E68-8EE9-7FD7D43E5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77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6225-CEB3-45C1-B76D-78C4FD39EB7E}" type="datetimeFigureOut">
              <a:rPr lang="en-GB" smtClean="0"/>
              <a:t>22/07/2016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EC27-67AE-4E68-8EE9-7FD7D43E5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2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6225-CEB3-45C1-B76D-78C4FD39EB7E}" type="datetimeFigureOut">
              <a:rPr lang="en-GB" smtClean="0"/>
              <a:t>22/07/2016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EC27-67AE-4E68-8EE9-7FD7D43E5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39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6225-CEB3-45C1-B76D-78C4FD39EB7E}" type="datetimeFigureOut">
              <a:rPr lang="en-GB" smtClean="0"/>
              <a:t>22/07/2016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EC27-67AE-4E68-8EE9-7FD7D43E5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93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6225-CEB3-45C1-B76D-78C4FD39EB7E}" type="datetimeFigureOut">
              <a:rPr lang="en-GB" smtClean="0"/>
              <a:t>22/07/2016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EC27-67AE-4E68-8EE9-7FD7D43E5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51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6225-CEB3-45C1-B76D-78C4FD39EB7E}" type="datetimeFigureOut">
              <a:rPr lang="en-GB" smtClean="0"/>
              <a:t>22/07/2016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EC27-67AE-4E68-8EE9-7FD7D43E5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78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6225-CEB3-45C1-B76D-78C4FD39EB7E}" type="datetimeFigureOut">
              <a:rPr lang="en-GB" smtClean="0"/>
              <a:t>22/07/2016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EC27-67AE-4E68-8EE9-7FD7D43E5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0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6225-CEB3-45C1-B76D-78C4FD39EB7E}" type="datetimeFigureOut">
              <a:rPr lang="en-GB" smtClean="0"/>
              <a:t>22/07/2016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EC27-67AE-4E68-8EE9-7FD7D43E5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21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96225-CEB3-45C1-B76D-78C4FD39EB7E}" type="datetimeFigureOut">
              <a:rPr lang="en-GB" smtClean="0"/>
              <a:t>22/07/2016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FEC27-67AE-4E68-8EE9-7FD7D43E5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76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1" descr="cid:90ADF252-673B-4BC1-A97A-F60FE4CF2116@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306"/>
            <a:ext cx="6858000" cy="9256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598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 Ryan</dc:creator>
  <cp:lastModifiedBy>Tracy Ryan</cp:lastModifiedBy>
  <cp:revision>1</cp:revision>
  <dcterms:created xsi:type="dcterms:W3CDTF">2016-07-22T15:48:29Z</dcterms:created>
  <dcterms:modified xsi:type="dcterms:W3CDTF">2016-07-22T15:49:41Z</dcterms:modified>
</cp:coreProperties>
</file>