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18" y="-12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D4FEBBF-9280-4B83-84EF-FDBDB18893EB}" type="datetimeFigureOut">
              <a:rPr lang="en-GB" smtClean="0"/>
              <a:t>01/04/2016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013ECD-D0E5-46FC-ADCF-F1E6F577D1B2}" type="slidenum">
              <a:rPr lang="en-GB" smtClean="0"/>
              <a:t>‹#›</a:t>
            </a:fld>
            <a:endParaRPr lang="en-GB"/>
          </a:p>
        </p:txBody>
      </p:sp>
    </p:spTree>
    <p:extLst>
      <p:ext uri="{BB962C8B-B14F-4D97-AF65-F5344CB8AC3E}">
        <p14:creationId xmlns:p14="http://schemas.microsoft.com/office/powerpoint/2010/main" val="3544491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4FEBBF-9280-4B83-84EF-FDBDB18893EB}" type="datetimeFigureOut">
              <a:rPr lang="en-GB" smtClean="0"/>
              <a:t>01/04/2016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013ECD-D0E5-46FC-ADCF-F1E6F577D1B2}" type="slidenum">
              <a:rPr lang="en-GB" smtClean="0"/>
              <a:t>‹#›</a:t>
            </a:fld>
            <a:endParaRPr lang="en-GB"/>
          </a:p>
        </p:txBody>
      </p:sp>
    </p:spTree>
    <p:extLst>
      <p:ext uri="{BB962C8B-B14F-4D97-AF65-F5344CB8AC3E}">
        <p14:creationId xmlns:p14="http://schemas.microsoft.com/office/powerpoint/2010/main" val="1303851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4FEBBF-9280-4B83-84EF-FDBDB18893EB}" type="datetimeFigureOut">
              <a:rPr lang="en-GB" smtClean="0"/>
              <a:t>01/04/2016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013ECD-D0E5-46FC-ADCF-F1E6F577D1B2}" type="slidenum">
              <a:rPr lang="en-GB" smtClean="0"/>
              <a:t>‹#›</a:t>
            </a:fld>
            <a:endParaRPr lang="en-GB"/>
          </a:p>
        </p:txBody>
      </p:sp>
    </p:spTree>
    <p:extLst>
      <p:ext uri="{BB962C8B-B14F-4D97-AF65-F5344CB8AC3E}">
        <p14:creationId xmlns:p14="http://schemas.microsoft.com/office/powerpoint/2010/main" val="2988947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4FEBBF-9280-4B83-84EF-FDBDB18893EB}" type="datetimeFigureOut">
              <a:rPr lang="en-GB" smtClean="0"/>
              <a:t>01/04/2016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013ECD-D0E5-46FC-ADCF-F1E6F577D1B2}" type="slidenum">
              <a:rPr lang="en-GB" smtClean="0"/>
              <a:t>‹#›</a:t>
            </a:fld>
            <a:endParaRPr lang="en-GB"/>
          </a:p>
        </p:txBody>
      </p:sp>
    </p:spTree>
    <p:extLst>
      <p:ext uri="{BB962C8B-B14F-4D97-AF65-F5344CB8AC3E}">
        <p14:creationId xmlns:p14="http://schemas.microsoft.com/office/powerpoint/2010/main" val="338398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4FEBBF-9280-4B83-84EF-FDBDB18893EB}" type="datetimeFigureOut">
              <a:rPr lang="en-GB" smtClean="0"/>
              <a:t>01/04/2016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013ECD-D0E5-46FC-ADCF-F1E6F577D1B2}" type="slidenum">
              <a:rPr lang="en-GB" smtClean="0"/>
              <a:t>‹#›</a:t>
            </a:fld>
            <a:endParaRPr lang="en-GB"/>
          </a:p>
        </p:txBody>
      </p:sp>
    </p:spTree>
    <p:extLst>
      <p:ext uri="{BB962C8B-B14F-4D97-AF65-F5344CB8AC3E}">
        <p14:creationId xmlns:p14="http://schemas.microsoft.com/office/powerpoint/2010/main" val="2980900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D4FEBBF-9280-4B83-84EF-FDBDB18893EB}" type="datetimeFigureOut">
              <a:rPr lang="en-GB" smtClean="0"/>
              <a:t>01/04/2016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013ECD-D0E5-46FC-ADCF-F1E6F577D1B2}" type="slidenum">
              <a:rPr lang="en-GB" smtClean="0"/>
              <a:t>‹#›</a:t>
            </a:fld>
            <a:endParaRPr lang="en-GB"/>
          </a:p>
        </p:txBody>
      </p:sp>
    </p:spTree>
    <p:extLst>
      <p:ext uri="{BB962C8B-B14F-4D97-AF65-F5344CB8AC3E}">
        <p14:creationId xmlns:p14="http://schemas.microsoft.com/office/powerpoint/2010/main" val="2548815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D4FEBBF-9280-4B83-84EF-FDBDB18893EB}" type="datetimeFigureOut">
              <a:rPr lang="en-GB" smtClean="0"/>
              <a:t>01/04/2016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013ECD-D0E5-46FC-ADCF-F1E6F577D1B2}" type="slidenum">
              <a:rPr lang="en-GB" smtClean="0"/>
              <a:t>‹#›</a:t>
            </a:fld>
            <a:endParaRPr lang="en-GB"/>
          </a:p>
        </p:txBody>
      </p:sp>
    </p:spTree>
    <p:extLst>
      <p:ext uri="{BB962C8B-B14F-4D97-AF65-F5344CB8AC3E}">
        <p14:creationId xmlns:p14="http://schemas.microsoft.com/office/powerpoint/2010/main" val="862379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D4FEBBF-9280-4B83-84EF-FDBDB18893EB}" type="datetimeFigureOut">
              <a:rPr lang="en-GB" smtClean="0"/>
              <a:t>01/04/2016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013ECD-D0E5-46FC-ADCF-F1E6F577D1B2}" type="slidenum">
              <a:rPr lang="en-GB" smtClean="0"/>
              <a:t>‹#›</a:t>
            </a:fld>
            <a:endParaRPr lang="en-GB"/>
          </a:p>
        </p:txBody>
      </p:sp>
    </p:spTree>
    <p:extLst>
      <p:ext uri="{BB962C8B-B14F-4D97-AF65-F5344CB8AC3E}">
        <p14:creationId xmlns:p14="http://schemas.microsoft.com/office/powerpoint/2010/main" val="3322874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FEBBF-9280-4B83-84EF-FDBDB18893EB}" type="datetimeFigureOut">
              <a:rPr lang="en-GB" smtClean="0"/>
              <a:t>01/04/2016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013ECD-D0E5-46FC-ADCF-F1E6F577D1B2}" type="slidenum">
              <a:rPr lang="en-GB" smtClean="0"/>
              <a:t>‹#›</a:t>
            </a:fld>
            <a:endParaRPr lang="en-GB"/>
          </a:p>
        </p:txBody>
      </p:sp>
    </p:spTree>
    <p:extLst>
      <p:ext uri="{BB962C8B-B14F-4D97-AF65-F5344CB8AC3E}">
        <p14:creationId xmlns:p14="http://schemas.microsoft.com/office/powerpoint/2010/main" val="4048442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FEBBF-9280-4B83-84EF-FDBDB18893EB}" type="datetimeFigureOut">
              <a:rPr lang="en-GB" smtClean="0"/>
              <a:t>01/04/2016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013ECD-D0E5-46FC-ADCF-F1E6F577D1B2}" type="slidenum">
              <a:rPr lang="en-GB" smtClean="0"/>
              <a:t>‹#›</a:t>
            </a:fld>
            <a:endParaRPr lang="en-GB"/>
          </a:p>
        </p:txBody>
      </p:sp>
    </p:spTree>
    <p:extLst>
      <p:ext uri="{BB962C8B-B14F-4D97-AF65-F5344CB8AC3E}">
        <p14:creationId xmlns:p14="http://schemas.microsoft.com/office/powerpoint/2010/main" val="3379067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FEBBF-9280-4B83-84EF-FDBDB18893EB}" type="datetimeFigureOut">
              <a:rPr lang="en-GB" smtClean="0"/>
              <a:t>01/04/2016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013ECD-D0E5-46FC-ADCF-F1E6F577D1B2}" type="slidenum">
              <a:rPr lang="en-GB" smtClean="0"/>
              <a:t>‹#›</a:t>
            </a:fld>
            <a:endParaRPr lang="en-GB"/>
          </a:p>
        </p:txBody>
      </p:sp>
    </p:spTree>
    <p:extLst>
      <p:ext uri="{BB962C8B-B14F-4D97-AF65-F5344CB8AC3E}">
        <p14:creationId xmlns:p14="http://schemas.microsoft.com/office/powerpoint/2010/main" val="69563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D4FEBBF-9280-4B83-84EF-FDBDB18893EB}" type="datetimeFigureOut">
              <a:rPr lang="en-GB" smtClean="0"/>
              <a:t>01/04/2016</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8013ECD-D0E5-46FC-ADCF-F1E6F577D1B2}" type="slidenum">
              <a:rPr lang="en-GB" smtClean="0"/>
              <a:t>‹#›</a:t>
            </a:fld>
            <a:endParaRPr lang="en-GB"/>
          </a:p>
        </p:txBody>
      </p:sp>
    </p:spTree>
    <p:extLst>
      <p:ext uri="{BB962C8B-B14F-4D97-AF65-F5344CB8AC3E}">
        <p14:creationId xmlns:p14="http://schemas.microsoft.com/office/powerpoint/2010/main" val="2465731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ryantr\Desktop\SnowflakesBor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4744" y="35496"/>
            <a:ext cx="4638865" cy="93759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C:\Users\ryantr\Desktop\SnowflakesBor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3160" y="8164016"/>
            <a:ext cx="4418088" cy="944488"/>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7" descr="Image result for snow border"/>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9" descr="Image result for snow border"/>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4" name="Picture 10" descr="C:\Users\ryantr\Desktop\Sm Snowflake bor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1788870" y="4074870"/>
            <a:ext cx="9151912" cy="9863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C:\Users\ryantr\Desktop\Sm Snowflake bor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4133056" y="4089170"/>
            <a:ext cx="9180512" cy="98634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992030" y="1816151"/>
            <a:ext cx="4813234" cy="1938992"/>
          </a:xfrm>
          <a:prstGeom prst="rect">
            <a:avLst/>
          </a:prstGeom>
          <a:noFill/>
        </p:spPr>
        <p:txBody>
          <a:bodyPr wrap="square" rtlCol="0">
            <a:spAutoFit/>
          </a:bodyPr>
          <a:lstStyle/>
          <a:p>
            <a:pPr algn="just"/>
            <a:r>
              <a:rPr lang="en-GB" sz="1400" dirty="0" smtClean="0"/>
              <a:t>Halton </a:t>
            </a:r>
            <a:r>
              <a:rPr lang="en-GB" sz="1400" dirty="0"/>
              <a:t>Borough Council’s Disabled Children Service held a FREE family event at Silver Blades Ice Rink and Play Zone in Widnes on Tuesday 16</a:t>
            </a:r>
            <a:r>
              <a:rPr lang="en-GB" sz="1400" baseline="30000" dirty="0"/>
              <a:t>th</a:t>
            </a:r>
            <a:r>
              <a:rPr lang="en-GB" sz="1400" dirty="0"/>
              <a:t> February.  </a:t>
            </a:r>
            <a:endParaRPr lang="en-GB" sz="1400" dirty="0" smtClean="0"/>
          </a:p>
          <a:p>
            <a:pPr algn="just"/>
            <a:endParaRPr lang="en-GB" sz="800" dirty="0"/>
          </a:p>
          <a:p>
            <a:pPr algn="just"/>
            <a:r>
              <a:rPr lang="en-GB" sz="1400" dirty="0" smtClean="0"/>
              <a:t>This </a:t>
            </a:r>
            <a:r>
              <a:rPr lang="en-GB" sz="1400" dirty="0"/>
              <a:t>was a fun family activity held during the half-term school holiday attended by disabled children, their siblings (some of these are young carers) and their parent/carers.  It allowed the children some time to play with their school friends and families to meet up socially during the school holidays</a:t>
            </a:r>
            <a:r>
              <a:rPr lang="en-GB" sz="1400" dirty="0" smtClean="0"/>
              <a:t>.</a:t>
            </a:r>
            <a:endParaRPr lang="en-GB" sz="1400" dirty="0"/>
          </a:p>
        </p:txBody>
      </p:sp>
      <p:pic>
        <p:nvPicPr>
          <p:cNvPr id="15" name="Picture 14"/>
          <p:cNvPicPr/>
          <p:nvPr/>
        </p:nvPicPr>
        <p:blipFill>
          <a:blip r:embed="rId4" cstate="print">
            <a:extLst>
              <a:ext uri="{28A0092B-C50C-407E-A947-70E740481C1C}">
                <a14:useLocalDpi xmlns:a14="http://schemas.microsoft.com/office/drawing/2010/main" val="0"/>
              </a:ext>
            </a:extLst>
          </a:blip>
          <a:stretch>
            <a:fillRect/>
          </a:stretch>
        </p:blipFill>
        <p:spPr>
          <a:xfrm>
            <a:off x="1107976" y="1035101"/>
            <a:ext cx="1360170" cy="781050"/>
          </a:xfrm>
          <a:prstGeom prst="rect">
            <a:avLst/>
          </a:prstGeom>
        </p:spPr>
      </p:pic>
      <p:sp>
        <p:nvSpPr>
          <p:cNvPr id="8" name="TextBox 7"/>
          <p:cNvSpPr txBox="1"/>
          <p:nvPr/>
        </p:nvSpPr>
        <p:spPr>
          <a:xfrm>
            <a:off x="2468145" y="1045941"/>
            <a:ext cx="3295463" cy="584775"/>
          </a:xfrm>
          <a:prstGeom prst="rect">
            <a:avLst/>
          </a:prstGeom>
          <a:noFill/>
        </p:spPr>
        <p:txBody>
          <a:bodyPr wrap="square" rtlCol="0">
            <a:spAutoFit/>
          </a:bodyPr>
          <a:lstStyle/>
          <a:p>
            <a:pPr algn="ctr"/>
            <a:r>
              <a:rPr lang="en-GB" sz="1600" b="1" dirty="0" smtClean="0"/>
              <a:t>Silver Blades Ice Rink &amp; Play Zone  16</a:t>
            </a:r>
            <a:r>
              <a:rPr lang="en-GB" sz="1600" b="1" baseline="30000" dirty="0" smtClean="0"/>
              <a:t>th</a:t>
            </a:r>
            <a:r>
              <a:rPr lang="en-GB" sz="1600" b="1" dirty="0" smtClean="0"/>
              <a:t> February 2016</a:t>
            </a:r>
            <a:endParaRPr lang="en-GB" sz="1600" dirty="0"/>
          </a:p>
        </p:txBody>
      </p:sp>
      <p:pic>
        <p:nvPicPr>
          <p:cNvPr id="1035" name="Picture 11" descr="C:\Users\ryantr\Pictures\Ice Rink Feb '16\IMG_0097.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16781" y="3851920"/>
            <a:ext cx="1476115" cy="196815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2468146" y="3768293"/>
            <a:ext cx="3295462" cy="3539430"/>
          </a:xfrm>
          <a:prstGeom prst="rect">
            <a:avLst/>
          </a:prstGeom>
          <a:noFill/>
        </p:spPr>
        <p:txBody>
          <a:bodyPr wrap="square" rtlCol="0">
            <a:spAutoFit/>
          </a:bodyPr>
          <a:lstStyle/>
          <a:p>
            <a:pPr algn="just"/>
            <a:r>
              <a:rPr lang="en-GB" sz="1400" dirty="0"/>
              <a:t>Children and their families used the Ice Rink and the Dinky Rink using ice skates, Penguins and Polar Bears.  Three Silver Blades coaches assisted children with extra help on the ice to have some fun.  The Disabled Children Service and Portage were available to support any families that needed extra help</a:t>
            </a:r>
            <a:r>
              <a:rPr lang="en-GB" sz="1400" dirty="0" smtClean="0"/>
              <a:t>.</a:t>
            </a:r>
          </a:p>
          <a:p>
            <a:pPr algn="just"/>
            <a:endParaRPr lang="en-GB" sz="800" dirty="0"/>
          </a:p>
          <a:p>
            <a:pPr algn="just"/>
            <a:r>
              <a:rPr lang="en-GB" sz="1400" dirty="0"/>
              <a:t>Children had fun using the soft play activities in the Play Zone on the slides, climbing, in the ball pool and accessing sensory play. Families were provided with drinks and snacks.  The events were really well attended and everyone had a fun, enjoyable family time together.  </a:t>
            </a:r>
          </a:p>
        </p:txBody>
      </p:sp>
      <p:pic>
        <p:nvPicPr>
          <p:cNvPr id="1036" name="Picture 12" descr="C:\Users\ryantr\Pictures\Ice Rink Feb '16\IMG_0670.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28013" y="5940152"/>
            <a:ext cx="1464883" cy="222386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492896" y="7290301"/>
            <a:ext cx="3528392" cy="954107"/>
          </a:xfrm>
          <a:prstGeom prst="rect">
            <a:avLst/>
          </a:prstGeom>
          <a:noFill/>
        </p:spPr>
        <p:txBody>
          <a:bodyPr wrap="square" rtlCol="0">
            <a:spAutoFit/>
          </a:bodyPr>
          <a:lstStyle/>
          <a:p>
            <a:r>
              <a:rPr lang="en-GB" sz="1400" b="1" dirty="0"/>
              <a:t>Parents provided the </a:t>
            </a:r>
            <a:r>
              <a:rPr lang="en-GB" sz="1400" b="1" dirty="0" smtClean="0"/>
              <a:t>following comments…</a:t>
            </a:r>
            <a:endParaRPr lang="en-GB" sz="1400" dirty="0"/>
          </a:p>
          <a:p>
            <a:pPr marL="174625" lvl="0" indent="-174625">
              <a:buFont typeface="Arial" panose="020B0604020202020204" pitchFamily="34" charset="0"/>
              <a:buChar char="•"/>
            </a:pPr>
            <a:r>
              <a:rPr lang="en-GB" sz="1400" dirty="0"/>
              <a:t>It’s been great </a:t>
            </a:r>
            <a:r>
              <a:rPr lang="en-GB" sz="1400" dirty="0" smtClean="0"/>
              <a:t>- like </a:t>
            </a:r>
            <a:r>
              <a:rPr lang="en-GB" sz="1400" dirty="0"/>
              <a:t>having our own </a:t>
            </a:r>
            <a:r>
              <a:rPr lang="en-GB" sz="1400" dirty="0" smtClean="0"/>
              <a:t>party.</a:t>
            </a:r>
            <a:endParaRPr lang="en-GB" sz="1400" dirty="0"/>
          </a:p>
          <a:p>
            <a:pPr marL="174625" lvl="0" indent="-174625">
              <a:buFont typeface="Arial" panose="020B0604020202020204" pitchFamily="34" charset="0"/>
              <a:buChar char="•"/>
            </a:pPr>
            <a:r>
              <a:rPr lang="en-GB" sz="1400" dirty="0"/>
              <a:t>Thank you for organising everything in the school </a:t>
            </a:r>
            <a:r>
              <a:rPr lang="en-GB" sz="1400" dirty="0" smtClean="0"/>
              <a:t>holiday.</a:t>
            </a:r>
            <a:endParaRPr lang="en-GB" sz="1400" dirty="0"/>
          </a:p>
        </p:txBody>
      </p:sp>
    </p:spTree>
    <p:extLst>
      <p:ext uri="{BB962C8B-B14F-4D97-AF65-F5344CB8AC3E}">
        <p14:creationId xmlns:p14="http://schemas.microsoft.com/office/powerpoint/2010/main" val="3733422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223</Words>
  <Application>Microsoft Office PowerPoint</Application>
  <PresentationFormat>On-screen Show (4:3)</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Tracy Ryan</dc:creator>
  <cp:lastModifiedBy>Tracy Ryan</cp:lastModifiedBy>
  <cp:revision>6</cp:revision>
  <dcterms:created xsi:type="dcterms:W3CDTF">2016-04-01T11:21:08Z</dcterms:created>
  <dcterms:modified xsi:type="dcterms:W3CDTF">2016-04-01T14:30:27Z</dcterms:modified>
</cp:coreProperties>
</file>